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İnsan haklarına saygı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829878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1005840"/>
            <a:ext cx="6798608" cy="5394960"/>
          </a:xfrm>
        </p:spPr>
        <p:txBody>
          <a:bodyPr>
            <a:normAutofit fontScale="92500"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BLT Holding GmbH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sürdürülebilir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büyümeyi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sağlayacak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katma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yaratan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başarili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yetkin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profesyonellerden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oluşan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herkesin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parçasi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olmaktan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gurur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duyduğu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ideal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kurum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olmayi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hedefleriz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Birleşmiş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Milletler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İnsan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Hakları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Beyannamesi’ni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benimser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İlkeleri’miz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politikalarımızın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ilkelerle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uyumlu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olmasını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hedefleriz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eşit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adil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konusunda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özeni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büyük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titizlikle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tutumu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paydaşlarımızdan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bekleriz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paydaşlarımızla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iletişimimizde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değerlerimizle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bağdaşan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kurumsal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kimliğimize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yakışan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üslup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İşe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alımlarda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cinsiyet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din,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ırk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renk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milliyet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düşünce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farklılığı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malvarlığı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farkı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gözetmeksizin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ölçü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uygunluk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vasıflarını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ararız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Adil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rekabetçi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ücret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politikaları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etkin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objektif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performans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değerlendirme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sistemi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uygulamaları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başarıyı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ödüllendiririz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Atama,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terfi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rotasyon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ödüllendirmelerde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fırsat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eşitliği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sağlayarak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şirkete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bağlılığını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artırmayı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hedefleriz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eğitilmesi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yönlendirilmesi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geliştirilmesi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imkân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fırsat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eşitliği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İşbirliği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dayanışmanın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önemli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şeffaf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karşılıklı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saygıyı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teşvik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ortamı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yaratırız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Ayrımcılığın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hiçbir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türüne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tolerans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göstermeyiz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sağlıklı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koşulları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sağlarız</a:t>
            </a:r>
            <a:r>
              <a:rPr lang="tr-TR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Şiddet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tacizin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hiçbir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türüne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müsaade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etmeyiz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Çocuk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işçiliğine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köleliğe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insan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ticaretine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zorla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çalıştırmaya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karşı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tolerans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göstermeyiz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Şirket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kaynaklarını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sorumlu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FE46E60-E0BF-0732-74B7-35DB81BCE33B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239</Words>
  <Application>Microsoft Office PowerPoint</Application>
  <PresentationFormat>Geniş ekran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İnsan haklarına saygı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2</cp:revision>
  <dcterms:created xsi:type="dcterms:W3CDTF">2025-04-19T07:21:34Z</dcterms:created>
  <dcterms:modified xsi:type="dcterms:W3CDTF">2025-04-19T07:46:55Z</dcterms:modified>
</cp:coreProperties>
</file>