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Hukuka uyum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829878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2459232"/>
            <a:ext cx="6798608" cy="2423160"/>
          </a:xfrm>
        </p:spPr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İş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yaptığımız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ülkede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hukuka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hareket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belirsiz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durumlarda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İlkeleri’mize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hallerde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yetkili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mercilere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danışarak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hareket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verilerin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işlenmesinde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önlemleri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Bu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kapsamda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tabi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olduğumuz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yerel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uluslararası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verilerin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işlenmesinde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belirlenen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ilkelere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koşulda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hareket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faaliyetlerimizi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kayıtlarımızı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yürürlükteki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eksiksiz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açık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kaydeder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üçüncü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taraflarla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yapılan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anlaşmaların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İlkeleri’mize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politikalarımıza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açık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anlaşılır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olduğundan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emin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oluruz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107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Hukuka uyum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2</cp:revision>
  <dcterms:created xsi:type="dcterms:W3CDTF">2025-04-19T07:21:34Z</dcterms:created>
  <dcterms:modified xsi:type="dcterms:W3CDTF">2025-04-19T07:47:09Z</dcterms:modified>
</cp:coreProperties>
</file>