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811" r:id="rId1"/>
  </p:sldMasterIdLst>
  <p:notesMasterIdLst>
    <p:notesMasterId r:id="rId4"/>
  </p:notes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5" d="100"/>
          <a:sy n="105" d="100"/>
        </p:scale>
        <p:origin x="79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F720331-DD05-4268-82C2-DD3905558950}" type="datetimeFigureOut">
              <a:rPr lang="en-US" smtClean="0"/>
              <a:t>4/19/2025</a:t>
            </a:fld>
            <a:endParaRPr lang="en-US"/>
          </a:p>
        </p:txBody>
      </p:sp>
      <p:sp>
        <p:nvSpPr>
          <p:cNvPr id="4" name="Slayt Resmi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25CA73E-4122-413F-81CC-ACB95AFE4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93286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6534" y="3085764"/>
            <a:ext cx="11298932" cy="3338149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7FA0ACE7-29A8-47D3-A7D9-257B711D80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25FEA6-5F0F-4BC2-B113-FB44A4A23597}" type="datetime1">
              <a:rPr lang="en-US" smtClean="0"/>
              <a:t>4/19/2025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DEC604B9-52E9-4810-8359-47206518D0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www.bltholding.de</a:t>
            </a:r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5898A89F-CA25-400F-B05A-AECBF2517E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39630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7F0640-74AF-4D89-A6E3-2B641959603A}" type="datetime1">
              <a:rPr lang="en-US" smtClean="0"/>
              <a:t>4/19/2025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www.bltholding.de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2806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8058151" y="599725"/>
            <a:ext cx="3687316" cy="5816950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204200" y="863600"/>
            <a:ext cx="3124200" cy="4807326"/>
          </a:xfrm>
        </p:spPr>
        <p:txBody>
          <a:bodyPr vert="eaVert" anchor="ctr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4923" y="863600"/>
            <a:ext cx="7161625" cy="4807326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F6423B97-A5D4-47B9-8861-73B3707A04CF}"/>
              </a:ext>
            </a:extLst>
          </p:cNvPr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rgbClr val="969FA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1AEC0421-37B4-4481-A10D-69FDF5EC7909}"/>
              </a:ext>
            </a:extLst>
          </p:cNvPr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F7265B5-9F97-4F1E-99E9-74F7B7E62337}"/>
              </a:ext>
            </a:extLst>
          </p:cNvPr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Date Placeholder 10">
            <a:extLst>
              <a:ext uri="{FF2B5EF4-FFF2-40B4-BE49-F238E27FC236}">
                <a16:creationId xmlns:a16="http://schemas.microsoft.com/office/drawing/2014/main" id="{5C74A470-3BD3-4F33-80E5-67E6E87FCB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10FC0-CDA3-4E69-8187-78F20A758E5F}" type="datetime1">
              <a:rPr lang="en-US" smtClean="0"/>
              <a:t>4/19/2025</a:t>
            </a:fld>
            <a:endParaRPr lang="en-US" dirty="0"/>
          </a:p>
        </p:txBody>
      </p:sp>
      <p:sp>
        <p:nvSpPr>
          <p:cNvPr id="12" name="Footer Placeholder 11">
            <a:extLst>
              <a:ext uri="{FF2B5EF4-FFF2-40B4-BE49-F238E27FC236}">
                <a16:creationId xmlns:a16="http://schemas.microsoft.com/office/drawing/2014/main" id="{9A3A30BA-DB50-4D7D-BCDE-17D20FB354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www.bltholding.de</a:t>
            </a:r>
            <a:endParaRPr lang="en-US" dirty="0"/>
          </a:p>
        </p:txBody>
      </p:sp>
      <p:sp>
        <p:nvSpPr>
          <p:cNvPr id="13" name="Slide Number Placeholder 12">
            <a:extLst>
              <a:ext uri="{FF2B5EF4-FFF2-40B4-BE49-F238E27FC236}">
                <a16:creationId xmlns:a16="http://schemas.microsoft.com/office/drawing/2014/main" id="{76FF9E58-C0B2-436B-A21C-DB45A00D65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70899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18872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340864"/>
            <a:ext cx="11029615" cy="363448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770E6237-3456-439F-802D-3BA93FC7E3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AE2BD1-9778-46CF-AAFA-7C4A28CF4EBF}" type="datetime1">
              <a:rPr lang="en-US" smtClean="0"/>
              <a:t>4/19/2025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1356D3B5-6063-4A89-B88F-9D3043916F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www.bltholding.de</a:t>
            </a:r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02B78BF7-69D3-4CE0-A631-50EFD41EEE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74467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2393950"/>
            <a:ext cx="11029615" cy="2147467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1582016-5696-4A93-887F-BBB3B9002F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8B15A2-6A45-454A-8297-CD7ACD60F3B8}" type="datetime1">
              <a:rPr lang="en-US" smtClean="0"/>
              <a:t>4/19/2025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857CFCD5-1192-4E18-8A8F-29E153B44D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www.bltholding.de</a:t>
            </a:r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E39A109E-5018-4794-92B3-FD5E5BCD95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60405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194767" cy="363304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6039" y="2228003"/>
            <a:ext cx="5194769" cy="363304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7CEB26-1C8F-422D-8E48-95DF39D17E12}" type="datetime1">
              <a:rPr lang="en-US" smtClean="0"/>
              <a:t>4/19/2025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www.bltholding.de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10235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1" y="2250891"/>
            <a:ext cx="5194769" cy="557784"/>
          </a:xfrm>
        </p:spPr>
        <p:txBody>
          <a:bodyPr anchor="ctr">
            <a:noAutofit/>
          </a:bodyPr>
          <a:lstStyle>
            <a:lvl1pPr marL="0" indent="0">
              <a:buNone/>
              <a:defRPr sz="2000" b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194766" cy="293499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6039" y="2250892"/>
            <a:ext cx="5194770" cy="553373"/>
          </a:xfrm>
        </p:spPr>
        <p:txBody>
          <a:bodyPr anchor="ctr">
            <a:noAutofit/>
          </a:bodyPr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tabLst/>
              <a:defRPr sz="2000" b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tabLst/>
              <a:defRPr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6037" y="2926052"/>
            <a:ext cx="5194771" cy="293499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010D5-E94D-4ED8-BDCF-4ECF0C36BD4A}" type="datetime1">
              <a:rPr lang="en-US" smtClean="0"/>
              <a:t>4/19/2025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www.bltholding.de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80500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3FD06-B04B-4791-A950-C759757077E9}" type="datetime1">
              <a:rPr lang="en-US" smtClean="0"/>
              <a:t>4/19/2025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www.bltholding.de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58506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4699BA-278D-4395-B325-F6C6790717BB}" type="datetime1">
              <a:rPr lang="en-US" smtClean="0"/>
              <a:t>4/19/2025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www.bltholding.de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28205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47817" y="601200"/>
            <a:ext cx="3682723" cy="5815475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7857" y="933450"/>
            <a:ext cx="3031852" cy="1722419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00928" y="1179829"/>
            <a:ext cx="6650991" cy="4658216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7857" y="2836654"/>
            <a:ext cx="3031852" cy="3001392"/>
          </a:xfrm>
        </p:spPr>
        <p:txBody>
          <a:bodyPr anchor="t">
            <a:normAutofit/>
          </a:bodyPr>
          <a:lstStyle>
            <a:lvl1pPr marL="0" indent="0" algn="l">
              <a:buNone/>
              <a:defRPr sz="1600">
                <a:solidFill>
                  <a:srgbClr val="FFFFFF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0B919CC2-2A65-446F-B538-9E624903544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605951" y="6456916"/>
            <a:ext cx="2844799" cy="365125"/>
          </a:xfrm>
        </p:spPr>
        <p:txBody>
          <a:bodyPr/>
          <a:lstStyle/>
          <a:p>
            <a:fld id="{C2634192-74D1-47FC-A5EA-6D96A36FA3E6}" type="datetime1">
              <a:rPr lang="en-US" smtClean="0"/>
              <a:t>4/19/2025</a:t>
            </a:fld>
            <a:endParaRPr lang="en-US" dirty="0"/>
          </a:p>
        </p:txBody>
      </p:sp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B72412AE-119E-4982-8B24-63365EFCA7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81192" y="6452590"/>
            <a:ext cx="6917210" cy="365125"/>
          </a:xfrm>
        </p:spPr>
        <p:txBody>
          <a:bodyPr/>
          <a:lstStyle/>
          <a:p>
            <a:r>
              <a:rPr lang="en-US"/>
              <a:t>www.bltholding.de</a:t>
            </a:r>
            <a:endParaRPr lang="en-US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7FC4BB19-6AD1-45CF-9F99-00B109890F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58300" y="6456916"/>
            <a:ext cx="1052510" cy="365125"/>
          </a:xfrm>
        </p:spPr>
        <p:txBody>
          <a:bodyPr/>
          <a:lstStyle/>
          <a:p>
            <a:fld id="{3A98EE3D-8CD1-4C3F-BD1C-C98C9596463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59900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4693389"/>
            <a:ext cx="11029616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7817" y="641350"/>
            <a:ext cx="11290859" cy="3651249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7"/>
            <a:ext cx="11029617" cy="998148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CAF144-4432-4A87-9E93-C302EC7CEBAD}" type="datetime1">
              <a:rPr lang="en-US" smtClean="0"/>
              <a:t>4/19/2025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en-US"/>
              <a:t>www.bltholding.de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62139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705124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336002"/>
            <a:ext cx="11029616" cy="365204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951" y="6423914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FE4FD0A7-36A2-4FD9-94D0-82F800637E40}" type="datetime1">
              <a:rPr lang="en-US" smtClean="0"/>
              <a:t>4/19/2025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6423914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www.bltholding.de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300" y="6423914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rgbClr val="969FA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562126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6" r:id="rId1"/>
    <p:sldLayoutId id="2147483807" r:id="rId2"/>
    <p:sldLayoutId id="2147483808" r:id="rId3"/>
    <p:sldLayoutId id="2147483809" r:id="rId4"/>
    <p:sldLayoutId id="2147483810" r:id="rId5"/>
    <p:sldLayoutId id="2147483804" r:id="rId6"/>
    <p:sldLayoutId id="2147483800" r:id="rId7"/>
    <p:sldLayoutId id="2147483801" r:id="rId8"/>
    <p:sldLayoutId id="2147483802" r:id="rId9"/>
    <p:sldLayoutId id="2147483803" r:id="rId10"/>
    <p:sldLayoutId id="2147483805" r:id="rId11"/>
  </p:sldLayoutIdLst>
  <p:hf sldNum="0" hdr="0" dt="0"/>
  <p:txStyles>
    <p:titleStyle>
      <a:lvl1pPr algn="l" defTabSz="457200" rtl="0" eaLnBrk="1" latinLnBrk="0" hangingPunct="1">
        <a:lnSpc>
          <a:spcPct val="100000"/>
        </a:lnSpc>
        <a:spcBef>
          <a:spcPct val="0"/>
        </a:spcBef>
        <a:buNone/>
        <a:defRPr sz="3200" b="0" kern="1200" cap="all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lnSpc>
          <a:spcPct val="110000"/>
        </a:lnSpc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lnSpc>
          <a:spcPct val="110000"/>
        </a:lnSpc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7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lnSpc>
          <a:spcPct val="110000"/>
        </a:lnSpc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5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lnSpc>
          <a:spcPct val="110000"/>
        </a:lnSpc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3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lnSpc>
          <a:spcPct val="110000"/>
        </a:lnSpc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3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2" name="Rectangle 21">
            <a:extLst>
              <a:ext uri="{FF2B5EF4-FFF2-40B4-BE49-F238E27FC236}">
                <a16:creationId xmlns:a16="http://schemas.microsoft.com/office/drawing/2014/main" id="{A52FF1B8-145F-47AA-9F6F-7DA3201AA6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Başlık 1">
            <a:extLst>
              <a:ext uri="{FF2B5EF4-FFF2-40B4-BE49-F238E27FC236}">
                <a16:creationId xmlns:a16="http://schemas.microsoft.com/office/drawing/2014/main" id="{AC1CC1B4-1941-8E57-47F1-54113786B0C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579243" y="1419225"/>
            <a:ext cx="6798608" cy="2346136"/>
          </a:xfrm>
        </p:spPr>
        <p:txBody>
          <a:bodyPr>
            <a:normAutofit/>
          </a:bodyPr>
          <a:lstStyle/>
          <a:p>
            <a:r>
              <a:rPr lang="tr-TR" sz="4400" dirty="0"/>
              <a:t>Çıkar çatışmalarının engellenmesi</a:t>
            </a:r>
            <a:endParaRPr lang="en-US" sz="4400" dirty="0"/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DFBE2546-A04A-D589-4F26-BDE008DD41B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579243" y="3829878"/>
            <a:ext cx="6798608" cy="1408872"/>
          </a:xfrm>
        </p:spPr>
        <p:txBody>
          <a:bodyPr>
            <a:normAutofit/>
          </a:bodyPr>
          <a:lstStyle/>
          <a:p>
            <a:r>
              <a:rPr lang="tr-TR" sz="2000" dirty="0"/>
              <a:t>Blt </a:t>
            </a:r>
            <a:r>
              <a:rPr lang="tr-TR" sz="2000" dirty="0" err="1"/>
              <a:t>holdıng</a:t>
            </a:r>
            <a:r>
              <a:rPr lang="tr-TR" sz="2000" dirty="0"/>
              <a:t> </a:t>
            </a:r>
            <a:r>
              <a:rPr lang="tr-TR" sz="2000" dirty="0" err="1"/>
              <a:t>gMBh</a:t>
            </a:r>
            <a:endParaRPr lang="en-US" sz="2000" dirty="0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6DFE8A8C-8C1F-40A1-8A45-9D05B0DD8E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EE1EF8C3-8F8A-447D-A5FF-C124268254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31" name="Rectangle 27">
            <a:extLst>
              <a:ext uri="{FF2B5EF4-FFF2-40B4-BE49-F238E27FC236}">
                <a16:creationId xmlns:a16="http://schemas.microsoft.com/office/drawing/2014/main" id="{1B511BAF-6DC3-420A-8603-96945C66AD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rgbClr val="969FA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pic>
        <p:nvPicPr>
          <p:cNvPr id="6" name="Resim 5" descr="metin, grafik, kırpıntı çizim, grafik tasarım içeren bir resim&#10;&#10;Yapay zeka tarafından oluşturulan içerik yanlış olabilir.">
            <a:extLst>
              <a:ext uri="{FF2B5EF4-FFF2-40B4-BE49-F238E27FC236}">
                <a16:creationId xmlns:a16="http://schemas.microsoft.com/office/drawing/2014/main" id="{952AB8BE-D569-3453-8816-A2F27AE6088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266" b="94093" l="2875" r="93938">
                        <a14:foregroundMark x1="21375" y1="23066" x2="21375" y2="23066"/>
                        <a14:foregroundMark x1="21813" y1="76653" x2="21813" y2="76653"/>
                        <a14:foregroundMark x1="33063" y1="48383" x2="33063" y2="48383"/>
                        <a14:foregroundMark x1="11688" y1="36006" x2="11688" y2="36006"/>
                        <a14:foregroundMark x1="6625" y1="13643" x2="6625" y2="13643"/>
                        <a14:foregroundMark x1="19625" y1="1266" x2="19625" y2="1266"/>
                        <a14:foregroundMark x1="19375" y1="94093" x2="19375" y2="94093"/>
                        <a14:foregroundMark x1="5500" y1="77637" x2="5500" y2="77637"/>
                        <a14:foregroundMark x1="2875" y1="47961" x2="2875" y2="47961"/>
                        <a14:foregroundMark x1="20750" y1="42475" x2="20750" y2="42475"/>
                        <a14:foregroundMark x1="22688" y1="42475" x2="22688" y2="42475"/>
                        <a14:foregroundMark x1="39938" y1="64276" x2="39938" y2="64276"/>
                        <a14:foregroundMark x1="64375" y1="61744" x2="64375" y2="61744"/>
                        <a14:foregroundMark x1="74500" y1="71730" x2="74500" y2="71730"/>
                        <a14:foregroundMark x1="85750" y1="61744" x2="85750" y2="61744"/>
                        <a14:foregroundMark x1="93938" y1="23066" x2="93938" y2="23066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875" y="2459232"/>
            <a:ext cx="4364638" cy="19395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6549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2A4CBF3-86CA-D331-0DF5-4669617AAA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2" name="Rectangle 21">
            <a:extLst>
              <a:ext uri="{FF2B5EF4-FFF2-40B4-BE49-F238E27FC236}">
                <a16:creationId xmlns:a16="http://schemas.microsoft.com/office/drawing/2014/main" id="{CA0BDB45-6207-1B83-826D-171A68EED7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D8866C3A-B80C-644D-A169-D941EE32C3D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642843" y="2459232"/>
            <a:ext cx="6798608" cy="2423160"/>
          </a:xfrm>
        </p:spPr>
        <p:txBody>
          <a:bodyPr>
            <a:normAutofit/>
          </a:bodyPr>
          <a:lstStyle/>
          <a:p>
            <a:pPr marL="171450" indent="-171450">
              <a:buFont typeface="Wingdings" panose="05000000000000000000" pitchFamily="2" charset="2"/>
              <a:buChar char="v"/>
            </a:pP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BLT Holding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olarak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rol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ve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sorumluluklarımıza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göre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vereceğimiz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kararlarda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,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tarafsız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olmamızı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engelleyebilecek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,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kendimize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veya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yakınlarımıza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menfaat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sağlayabilecek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veya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bu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izlenimi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uyandırabilecek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,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kişisel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çıkarlarımız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ile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BLT Holding’ e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karşı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olan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sorumluluklarımızın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çatışabileceği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herhangi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bir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durum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içerisinde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olmamaya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özen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gösteririz</a:t>
            </a:r>
            <a:r>
              <a:rPr lang="tr-TR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.</a:t>
            </a:r>
          </a:p>
          <a:p>
            <a:pPr marL="171450" indent="-171450">
              <a:buFont typeface="Wingdings" panose="05000000000000000000" pitchFamily="2" charset="2"/>
              <a:buChar char="v"/>
            </a:pP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Unvanlarımızı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veya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yetkilerimizi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kötüye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kullanarak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kendimiz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veya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yakınlarımız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için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menfaat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elde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etmekten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kaçınırız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.</a:t>
            </a:r>
          </a:p>
          <a:p>
            <a:pPr marL="171450" indent="-171450">
              <a:buFont typeface="Wingdings" panose="05000000000000000000" pitchFamily="2" charset="2"/>
              <a:buChar char="v"/>
            </a:pP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Çalışma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saatleri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dışında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dahi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olsa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, BLT Holding’ e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karşı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sadakat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yükümlülüğümüze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aykırı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olabilecek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ve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/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veya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bireysel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performansımızı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olumsuz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etkileyebilecek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nitelikte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bir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işte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çalışmayız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ve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/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veya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ortaklık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ilişkisine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girmeyiz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.</a:t>
            </a:r>
          </a:p>
          <a:p>
            <a:endParaRPr lang="en-US" sz="1100" kern="100" dirty="0">
              <a:solidFill>
                <a:schemeClr val="tx1">
                  <a:lumMod val="75000"/>
                  <a:lumOff val="25000"/>
                </a:schemeClr>
              </a:solidFill>
              <a:latin typeface="Aptos" panose="020B0004020202020204" pitchFamily="34" charset="0"/>
              <a:cs typeface="Times New Roman" panose="02020603050405020304" pitchFamily="18" charset="0"/>
            </a:endParaRPr>
          </a:p>
          <a:p>
            <a:endParaRPr lang="en-US" sz="1100" dirty="0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BC21C1CE-6E2D-5159-48A1-14AA43EBA43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AA985A9A-58F6-7FBF-7D37-82FE486432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31" name="Rectangle 27">
            <a:extLst>
              <a:ext uri="{FF2B5EF4-FFF2-40B4-BE49-F238E27FC236}">
                <a16:creationId xmlns:a16="http://schemas.microsoft.com/office/drawing/2014/main" id="{9CA09DB6-4EF7-FA02-AD47-320A2935D4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rgbClr val="969FA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pic>
        <p:nvPicPr>
          <p:cNvPr id="6" name="Resim 5" descr="metin, grafik, kırpıntı çizim, grafik tasarım içeren bir resim&#10;&#10;Yapay zeka tarafından oluşturulan içerik yanlış olabilir.">
            <a:extLst>
              <a:ext uri="{FF2B5EF4-FFF2-40B4-BE49-F238E27FC236}">
                <a16:creationId xmlns:a16="http://schemas.microsoft.com/office/drawing/2014/main" id="{9EBF88B4-5F8E-5178-EE9E-E5CD083B2CC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266" b="94093" l="2875" r="93938">
                        <a14:foregroundMark x1="21375" y1="23066" x2="21375" y2="23066"/>
                        <a14:foregroundMark x1="21813" y1="76653" x2="21813" y2="76653"/>
                        <a14:foregroundMark x1="33063" y1="48383" x2="33063" y2="48383"/>
                        <a14:foregroundMark x1="11688" y1="36006" x2="11688" y2="36006"/>
                        <a14:foregroundMark x1="6625" y1="13643" x2="6625" y2="13643"/>
                        <a14:foregroundMark x1="19625" y1="1266" x2="19625" y2="1266"/>
                        <a14:foregroundMark x1="19375" y1="94093" x2="19375" y2="94093"/>
                        <a14:foregroundMark x1="5500" y1="77637" x2="5500" y2="77637"/>
                        <a14:foregroundMark x1="2875" y1="47961" x2="2875" y2="47961"/>
                        <a14:foregroundMark x1="20750" y1="42475" x2="20750" y2="42475"/>
                        <a14:foregroundMark x1="22688" y1="42475" x2="22688" y2="42475"/>
                        <a14:foregroundMark x1="39938" y1="64276" x2="39938" y2="64276"/>
                        <a14:foregroundMark x1="64375" y1="61744" x2="64375" y2="61744"/>
                        <a14:foregroundMark x1="74500" y1="71730" x2="74500" y2="71730"/>
                        <a14:foregroundMark x1="85750" y1="61744" x2="85750" y2="61744"/>
                        <a14:foregroundMark x1="93938" y1="23066" x2="93938" y2="23066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875" y="2459232"/>
            <a:ext cx="4364638" cy="1939536"/>
          </a:xfrm>
          <a:prstGeom prst="rect">
            <a:avLst/>
          </a:prstGeom>
        </p:spPr>
      </p:pic>
      <p:sp>
        <p:nvSpPr>
          <p:cNvPr id="2" name="Metin kutusu 1">
            <a:extLst>
              <a:ext uri="{FF2B5EF4-FFF2-40B4-BE49-F238E27FC236}">
                <a16:creationId xmlns:a16="http://schemas.microsoft.com/office/drawing/2014/main" id="{D4805DC8-E9E9-7FB2-FBD2-EC6F99CF6C68}"/>
              </a:ext>
            </a:extLst>
          </p:cNvPr>
          <p:cNvSpPr txBox="1"/>
          <p:nvPr/>
        </p:nvSpPr>
        <p:spPr>
          <a:xfrm>
            <a:off x="0" y="6409944"/>
            <a:ext cx="12192000" cy="379483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r"/>
            <a:r>
              <a:rPr lang="tr-TR" dirty="0"/>
              <a:t>www.bltholding.de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2032336"/>
      </p:ext>
    </p:extLst>
  </p:cSld>
  <p:clrMapOvr>
    <a:masterClrMapping/>
  </p:clrMapOvr>
</p:sld>
</file>

<file path=ppt/theme/theme1.xml><?xml version="1.0" encoding="utf-8"?>
<a:theme xmlns:a="http://schemas.openxmlformats.org/drawingml/2006/main" name="DividendVTI">
  <a:themeElements>
    <a:clrScheme name="DividendVTI">
      <a:dk1>
        <a:sysClr val="windowText" lastClr="000000"/>
      </a:dk1>
      <a:lt1>
        <a:sysClr val="window" lastClr="FFFFFF"/>
      </a:lt1>
      <a:dk2>
        <a:srgbClr val="3D3D3D"/>
      </a:dk2>
      <a:lt2>
        <a:srgbClr val="EBEBEB"/>
      </a:lt2>
      <a:accent1>
        <a:srgbClr val="ED8428"/>
      </a:accent1>
      <a:accent2>
        <a:srgbClr val="E6C46D"/>
      </a:accent2>
      <a:accent3>
        <a:srgbClr val="537685"/>
      </a:accent3>
      <a:accent4>
        <a:srgbClr val="969FA7"/>
      </a:accent4>
      <a:accent5>
        <a:srgbClr val="A9C37C"/>
      </a:accent5>
      <a:accent6>
        <a:srgbClr val="5A8071"/>
      </a:accent6>
      <a:hlink>
        <a:srgbClr val="828282"/>
      </a:hlink>
      <a:folHlink>
        <a:srgbClr val="A5A5A5"/>
      </a:folHlink>
    </a:clrScheme>
    <a:fontScheme name="Dividend">
      <a:majorFont>
        <a:latin typeface="Tw Cen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videndVTI" id="{97558BDE-0B66-457C-BB6F-7B1B22DAA9B8}" vid="{F53508A3-AC60-448A-AF37-934D5F1A0D5E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</TotalTime>
  <Words>101</Words>
  <Application>Microsoft Office PowerPoint</Application>
  <PresentationFormat>Geniş ekran</PresentationFormat>
  <Paragraphs>6</Paragraphs>
  <Slides>2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</vt:i4>
      </vt:variant>
    </vt:vector>
  </HeadingPairs>
  <TitlesOfParts>
    <vt:vector size="7" baseType="lpstr">
      <vt:lpstr>Aptos</vt:lpstr>
      <vt:lpstr>Tw Cen MT</vt:lpstr>
      <vt:lpstr>Wingdings</vt:lpstr>
      <vt:lpstr>Wingdings 2</vt:lpstr>
      <vt:lpstr>DividendVTI</vt:lpstr>
      <vt:lpstr>Çıkar çatışmalarının engellenmesi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Furkan Tataroğlu</dc:creator>
  <cp:lastModifiedBy>Furkan Tataroğlu</cp:lastModifiedBy>
  <cp:revision>3</cp:revision>
  <dcterms:created xsi:type="dcterms:W3CDTF">2025-04-19T07:21:34Z</dcterms:created>
  <dcterms:modified xsi:type="dcterms:W3CDTF">2025-04-19T07:50:25Z</dcterms:modified>
</cp:coreProperties>
</file>