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20331-DD05-4268-82C2-DD3905558950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CA73E-4122-413F-81CC-ACB95AFE4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FEA6-5F0F-4BC2-B113-FB44A4A23597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F0640-74AF-4D89-A6E3-2B641959603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10FC0-CDA3-4E69-8187-78F20A758E5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8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2BD1-9778-46CF-AAFA-7C4A28CF4EBF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B15A2-6A45-454A-8297-CD7ACD60F3B8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EB26-1C8F-422D-8E48-95DF39D17E12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2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010D5-E94D-4ED8-BDCF-4ECF0C36BD4A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0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FD06-B04B-4791-A950-C759757077E9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85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699BA-278D-4395-B325-F6C6790717BB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2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C2634192-74D1-47FC-A5EA-6D96A36FA3E6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F144-4432-4A87-9E93-C302EC7CEBAD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www.bltholding.de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21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E4FD0A7-36A2-4FD9-94D0-82F800637E40}" type="datetime1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www.bltholding.de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621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04" r:id="rId6"/>
    <p:sldLayoutId id="2147483800" r:id="rId7"/>
    <p:sldLayoutId id="2147483801" r:id="rId8"/>
    <p:sldLayoutId id="2147483802" r:id="rId9"/>
    <p:sldLayoutId id="2147483803" r:id="rId10"/>
    <p:sldLayoutId id="2147483805" r:id="rId11"/>
  </p:sldLayoutIdLs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52FF1B8-145F-47AA-9F6F-7DA3201AA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C1CC1B4-1941-8E57-47F1-54113786B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9243" y="1419225"/>
            <a:ext cx="6798608" cy="2346136"/>
          </a:xfrm>
        </p:spPr>
        <p:txBody>
          <a:bodyPr>
            <a:normAutofit/>
          </a:bodyPr>
          <a:lstStyle/>
          <a:p>
            <a:r>
              <a:rPr lang="tr-TR" sz="4400" dirty="0"/>
              <a:t>Suç gelirlerinin aklanması</a:t>
            </a:r>
            <a:endParaRPr lang="en-US" sz="4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FBE2546-A04A-D589-4F26-BDE008DD4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765361"/>
            <a:ext cx="6798608" cy="1408872"/>
          </a:xfrm>
        </p:spPr>
        <p:txBody>
          <a:bodyPr>
            <a:normAutofit/>
          </a:bodyPr>
          <a:lstStyle/>
          <a:p>
            <a:r>
              <a:rPr lang="tr-TR" sz="2000" dirty="0"/>
              <a:t>Blt </a:t>
            </a:r>
            <a:r>
              <a:rPr lang="tr-TR" sz="2000" dirty="0" err="1"/>
              <a:t>holdıng</a:t>
            </a:r>
            <a:r>
              <a:rPr lang="tr-TR" sz="2000" dirty="0"/>
              <a:t> </a:t>
            </a:r>
            <a:r>
              <a:rPr lang="tr-TR" sz="2000" dirty="0" err="1"/>
              <a:t>gMBh</a:t>
            </a:r>
            <a:endParaRPr lang="en-US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DFE8A8C-8C1F-40A1-8A45-9D05B0DD8E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1EF8C3-8F8A-447D-A5FF-C124268254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1B511BAF-6DC3-420A-8603-96945C66A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52AB8BE-D569-3453-8816-A2F27AE60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5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4CBF3-86CA-D331-0DF5-4669617AA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A0BDB45-6207-1B83-826D-171A68EED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8866C3A-B80C-644D-A169-D941EE32C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2843" y="2459232"/>
            <a:ext cx="6798608" cy="2569968"/>
          </a:xfrm>
        </p:spPr>
        <p:txBody>
          <a:bodyPr>
            <a:norm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Meşru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olmayan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yollardan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elde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edilen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gelirlerin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meşru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yollarla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kazanılmış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gibi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gösterilmesi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amacıyla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finansal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sisteme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entegre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edilmesi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işlemi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suç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gelirinin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aklanması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adlandırılmaktadır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yerel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uluslararası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mevzuata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uyumlu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suç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gelirlerinin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aklanması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terörizm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kitle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imha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silahlarının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yayılmasının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finansmanı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şeklinde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görülebilecek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her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türlü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ticari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işlemden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kaçınır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nedenle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üçüncü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taraflarla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ilişkisine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girmeden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önce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ilgili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tanımak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için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durum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tespit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çalışması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gerçekleştiririz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 BLT Holding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olarak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hakkında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yeterli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bilgiye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sahip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olmadığımız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hakkında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olumsuz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istihbarat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bulunan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bu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benzeri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nedenlerle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risk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teşkil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eden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veya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şüphe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oluşturan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üçüncü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taraflar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iş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ilişkisine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100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girmeyiz</a:t>
            </a:r>
            <a:r>
              <a:rPr lang="en-US" sz="11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1100" kern="100" dirty="0">
              <a:solidFill>
                <a:schemeClr val="tx1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1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21C1CE-6E2D-5159-48A1-14AA43EB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985A9A-58F6-7FBF-7D37-82FE48643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9CA09DB6-4EF7-FA02-AD47-320A2935D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6" name="Resim 5" descr="metin, grafik, kırpıntı çizim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EBF88B4-5F8E-5178-EE9E-E5CD083B2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66" b="94093" l="2875" r="93938">
                        <a14:foregroundMark x1="21375" y1="23066" x2="21375" y2="23066"/>
                        <a14:foregroundMark x1="21813" y1="76653" x2="21813" y2="76653"/>
                        <a14:foregroundMark x1="33063" y1="48383" x2="33063" y2="48383"/>
                        <a14:foregroundMark x1="11688" y1="36006" x2="11688" y2="36006"/>
                        <a14:foregroundMark x1="6625" y1="13643" x2="6625" y2="13643"/>
                        <a14:foregroundMark x1="19625" y1="1266" x2="19625" y2="1266"/>
                        <a14:foregroundMark x1="19375" y1="94093" x2="19375" y2="94093"/>
                        <a14:foregroundMark x1="5500" y1="77637" x2="5500" y2="77637"/>
                        <a14:foregroundMark x1="2875" y1="47961" x2="2875" y2="47961"/>
                        <a14:foregroundMark x1="20750" y1="42475" x2="20750" y2="42475"/>
                        <a14:foregroundMark x1="22688" y1="42475" x2="22688" y2="42475"/>
                        <a14:foregroundMark x1="39938" y1="64276" x2="39938" y2="64276"/>
                        <a14:foregroundMark x1="64375" y1="61744" x2="64375" y2="61744"/>
                        <a14:foregroundMark x1="74500" y1="71730" x2="74500" y2="71730"/>
                        <a14:foregroundMark x1="85750" y1="61744" x2="85750" y2="61744"/>
                        <a14:foregroundMark x1="93938" y1="23066" x2="93938" y2="230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75" y="2459232"/>
            <a:ext cx="4364638" cy="1939536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D4805DC8-E9E9-7FB2-FBD2-EC6F99CF6C68}"/>
              </a:ext>
            </a:extLst>
          </p:cNvPr>
          <p:cNvSpPr txBox="1"/>
          <p:nvPr/>
        </p:nvSpPr>
        <p:spPr>
          <a:xfrm>
            <a:off x="0" y="6409944"/>
            <a:ext cx="12192000" cy="3794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tr-TR" dirty="0"/>
              <a:t>www.bltholding.de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03233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114</Words>
  <Application>Microsoft Office PowerPoint</Application>
  <PresentationFormat>Geniş ekran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Aptos</vt:lpstr>
      <vt:lpstr>Tw Cen MT</vt:lpstr>
      <vt:lpstr>Wingdings</vt:lpstr>
      <vt:lpstr>Wingdings 2</vt:lpstr>
      <vt:lpstr>DividendVTI</vt:lpstr>
      <vt:lpstr>Suç gelirlerinin aklanması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Furkan Tataroğlu</dc:creator>
  <cp:lastModifiedBy>Furkan Tataroğlu</cp:lastModifiedBy>
  <cp:revision>5</cp:revision>
  <dcterms:created xsi:type="dcterms:W3CDTF">2025-04-19T07:21:34Z</dcterms:created>
  <dcterms:modified xsi:type="dcterms:W3CDTF">2025-04-19T07:52:48Z</dcterms:modified>
</cp:coreProperties>
</file>