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Gizlilik ve bilgilerin korunması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2459232"/>
            <a:ext cx="6798608" cy="2569968"/>
          </a:xfrm>
        </p:spPr>
        <p:txBody>
          <a:bodyPr>
            <a:normAutofit lnSpcReduction="10000"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Topluluğumuza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İş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Ortaklarımıza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ait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finansal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teknik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benzeri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kendimizin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üçüncü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tarafların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menfaati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kullanmanın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paylaşmanın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olduğunu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rol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sorumluluklarımız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vâkıf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olduğumuz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korumak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önlemleri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Edindiğimiz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sadece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görev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tanımımız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yapmakla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yükümlü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olduğumuz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işlerimiz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sözleşmesel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yükümlülüklerimize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Edindiğimiz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sadece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görev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tanımımız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yapmakla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yükümlü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olduğumuz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işlerimiz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sözleşmesel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yükümlülüklerimize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Edindiğimiz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BLT Holding ’den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ayrılsak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bile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korur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üçüncü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paylaşmayız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135</Words>
  <Application>Microsoft Office PowerPoint</Application>
  <PresentationFormat>Geniş ekran</PresentationFormat>
  <Paragraphs>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Gizlilik ve bilgilerin korunması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6</cp:revision>
  <dcterms:created xsi:type="dcterms:W3CDTF">2025-04-19T07:21:34Z</dcterms:created>
  <dcterms:modified xsi:type="dcterms:W3CDTF">2025-04-19T07:56:56Z</dcterms:modified>
</cp:coreProperties>
</file>