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1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20331-DD05-4268-82C2-DD3905558950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CA73E-4122-413F-81CC-ACB95AFE4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2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FEA6-5F0F-4BC2-B113-FB44A4A23597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6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0640-74AF-4D89-A6E3-2B641959603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0FC0-CDA3-4E69-8187-78F20A758E5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8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2BD1-9778-46CF-AAFA-7C4A28CF4EB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4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15A2-6A45-454A-8297-CD7ACD60F3B8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4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EB26-1C8F-422D-8E48-95DF39D17E12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2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10D5-E94D-4ED8-BDCF-4ECF0C36BD4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5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FD06-B04B-4791-A950-C759757077E9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5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99BA-278D-4395-B325-F6C6790717BB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2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634192-74D1-47FC-A5EA-6D96A36FA3E6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9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F144-4432-4A87-9E93-C302EC7CEBAD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1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4FD0A7-36A2-4FD9-94D0-82F800637E40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1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04" r:id="rId6"/>
    <p:sldLayoutId id="2147483800" r:id="rId7"/>
    <p:sldLayoutId id="2147483801" r:id="rId8"/>
    <p:sldLayoutId id="2147483802" r:id="rId9"/>
    <p:sldLayoutId id="2147483803" r:id="rId10"/>
    <p:sldLayoutId id="2147483805" r:id="rId11"/>
  </p:sldLayoutIdLs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C1CC1B4-1941-8E57-47F1-54113786B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9243" y="1419225"/>
            <a:ext cx="6798608" cy="2346136"/>
          </a:xfrm>
        </p:spPr>
        <p:txBody>
          <a:bodyPr>
            <a:normAutofit/>
          </a:bodyPr>
          <a:lstStyle/>
          <a:p>
            <a:r>
              <a:rPr lang="tr-TR" sz="4400" dirty="0"/>
              <a:t>Rekabet hukukuna uyum</a:t>
            </a:r>
            <a:endParaRPr lang="en-US" sz="4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BE2546-A04A-D589-4F26-BDE008DD4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3765361"/>
            <a:ext cx="6798608" cy="1408872"/>
          </a:xfrm>
        </p:spPr>
        <p:txBody>
          <a:bodyPr>
            <a:normAutofit/>
          </a:bodyPr>
          <a:lstStyle/>
          <a:p>
            <a:r>
              <a:rPr lang="tr-TR" sz="2000" dirty="0"/>
              <a:t>Blt </a:t>
            </a:r>
            <a:r>
              <a:rPr lang="tr-TR" sz="2000" dirty="0" err="1"/>
              <a:t>holdıng</a:t>
            </a:r>
            <a:r>
              <a:rPr lang="tr-TR" sz="2000" dirty="0"/>
              <a:t> </a:t>
            </a:r>
            <a:r>
              <a:rPr lang="tr-TR" sz="2000" dirty="0" err="1"/>
              <a:t>gMBh</a:t>
            </a:r>
            <a:endParaRPr lang="en-US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52AB8BE-D569-3453-8816-A2F27AE60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54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4CBF3-86CA-D331-0DF5-4669617AA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A0BDB45-6207-1B83-826D-171A68EED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8866C3A-B80C-644D-A169-D941EE32C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2843" y="1289304"/>
            <a:ext cx="6798608" cy="4965192"/>
          </a:xfrm>
        </p:spPr>
        <p:txBody>
          <a:bodyPr>
            <a:normAutofit/>
          </a:bodyPr>
          <a:lstStyle/>
          <a:p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BLT Holding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faaliyette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bulunduğumuz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ülkelerde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itibarımıza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yakışır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şekilde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yasal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düzenlemeler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şirket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politikalarımız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çerçevesinde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hareket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ederiz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Rekabet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hukuku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kurallarına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aykırılık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teşkil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hiçbir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uygulama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içerisinde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almayız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Rekabet hukuku kapsamındaki temel ilkelerimiz şunlardır:</a:t>
            </a: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Rekabet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hukuku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ilgili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düzenlemelere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uyumlu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olmak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Mevzuatın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izin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verdiği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sınırlar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dışında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rakiplerle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da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diğer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kişi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da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kuruluşlarla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doğrudan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da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dolaylı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rekabeti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engelleme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bozma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da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kısıtlama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amacı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taşıyan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etkiyi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doğuran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yahut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doğurabilecek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nitelikte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anlaşma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davranışlarda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bulunmamak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tr-TR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Rakiplere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dair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bilgileri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sadece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mevzuat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içtihadın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öngördüğü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yöntemlerle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elde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etmek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ilgili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dokümanlarda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kaynak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belirtmek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suretiyle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kullanmak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tr-TR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Holding’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temsilen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katılım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sağlanan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dernek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meclis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meslek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birlikleri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toplantıları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konferans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fuar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gibi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rakipleri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araya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getiren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diğer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özel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mesleki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toplantı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görüşmelerde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yukarıda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belirtilen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durumlara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yol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açabilecek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şekilde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nitelenebilecek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her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türlü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görüşme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iletişimden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kaçınmak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tr-TR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Topluluk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içinde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rekabet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hukukuna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aykırılık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oluşturabilecek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konuları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aynı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özen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titizlikle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almak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21C1CE-6E2D-5159-48A1-14AA43EBA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985A9A-58F6-7FBF-7D37-82FE48643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9CA09DB6-4EF7-FA02-AD47-320A2935D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EBF88B4-5F8E-5178-EE9E-E5CD083B2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4805DC8-E9E9-7FB2-FBD2-EC6F99CF6C68}"/>
              </a:ext>
            </a:extLst>
          </p:cNvPr>
          <p:cNvSpPr txBox="1"/>
          <p:nvPr/>
        </p:nvSpPr>
        <p:spPr>
          <a:xfrm>
            <a:off x="0" y="6409944"/>
            <a:ext cx="12192000" cy="3794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tr-TR" dirty="0"/>
              <a:t>www.bltholding.de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3233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182</Words>
  <Application>Microsoft Office PowerPoint</Application>
  <PresentationFormat>Geniş ekran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Aptos</vt:lpstr>
      <vt:lpstr>Tw Cen MT</vt:lpstr>
      <vt:lpstr>Wingdings</vt:lpstr>
      <vt:lpstr>Wingdings 2</vt:lpstr>
      <vt:lpstr>DividendVTI</vt:lpstr>
      <vt:lpstr>Rekabet hukukuna uyum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Furkan Tataroğlu</dc:creator>
  <cp:lastModifiedBy>Furkan Tataroğlu</cp:lastModifiedBy>
  <cp:revision>7</cp:revision>
  <dcterms:created xsi:type="dcterms:W3CDTF">2025-04-19T07:21:34Z</dcterms:created>
  <dcterms:modified xsi:type="dcterms:W3CDTF">2025-04-19T08:00:47Z</dcterms:modified>
</cp:coreProperties>
</file>