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Sağlıklı ve güvenli bir iş ortamı yaratmak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765361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2217042"/>
            <a:ext cx="6798608" cy="2524500"/>
          </a:xfrm>
        </p:spPr>
        <p:txBody>
          <a:bodyPr>
            <a:norm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BLT Holding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özellikle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son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yıllarda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dünyada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ülkemizde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güçlü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büyüme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trendine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sahip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sosyal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medyada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ilkelerimize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marka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değerlerimize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şekilde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almaya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devam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ediyoruz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Kişisel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sosyal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medya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hesaplarının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herkesin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özel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alanları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olduğunu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biliyor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paylaşım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tercihlerine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saygı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duyuyoruz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Diğer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yandan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sosyal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medyanın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doğru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kullanımından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edilebilecek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faydaların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yanında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Topluluğumuza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getirebileceği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önemli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itibar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risklerinin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de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farkındayız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Bu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nedenle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sosyal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medyada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paylaşım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yaparken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kurumsal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konularda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anlaşmazlık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belirsizliklere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yol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açacak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içerikler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şirketlerin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gizlilik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kurallarını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ihlal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fotoğraf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paylaşımında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bulunmaktan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kaçınırız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Sosyal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medya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paylaşımlarımızda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her zaman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düzenlemelere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ilkelerimize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hareket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ettiğimizden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emin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oluruz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121</Words>
  <Application>Microsoft Office PowerPoint</Application>
  <PresentationFormat>Geniş ekran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Sağlıklı ve güvenli bir iş ortamı yaratmak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9</cp:revision>
  <dcterms:created xsi:type="dcterms:W3CDTF">2025-04-19T07:21:34Z</dcterms:created>
  <dcterms:modified xsi:type="dcterms:W3CDTF">2025-04-19T08:04:56Z</dcterms:modified>
</cp:coreProperties>
</file>